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"/>
  </p:notes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68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C0B15-DBEF-4195-856A-D7FA13454AD4}" type="datetimeFigureOut">
              <a:rPr lang="en-US" smtClean="0"/>
              <a:t>5/21/21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F4AD8-8767-4199-BD3A-3989DD3A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4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4D40FB-8398-4C90-906C-C9755161D6CD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02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4D40FB-8398-4C90-906C-C9755161D6CD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482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26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4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0145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9462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9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88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94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28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5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0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08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4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033A0-352A-4340-8B49-D183817405C8}" type="datetimeFigureOut">
              <a:rPr lang="en-US" smtClean="0"/>
              <a:t>5/21/21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39C6E-2F17-4069-9A7A-5E6D5044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98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30"/>
          <p:cNvSpPr>
            <a:spLocks noChangeArrowheads="1"/>
          </p:cNvSpPr>
          <p:nvPr/>
        </p:nvSpPr>
        <p:spPr bwMode="auto">
          <a:xfrm>
            <a:off x="6238875" y="1754187"/>
            <a:ext cx="2762250" cy="3627438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75" dirty="0"/>
          </a:p>
        </p:txBody>
      </p:sp>
      <p:sp>
        <p:nvSpPr>
          <p:cNvPr id="21" name="AutoShape 29"/>
          <p:cNvSpPr>
            <a:spLocks noChangeArrowheads="1"/>
          </p:cNvSpPr>
          <p:nvPr/>
        </p:nvSpPr>
        <p:spPr bwMode="auto">
          <a:xfrm>
            <a:off x="3262313" y="1750219"/>
            <a:ext cx="2869406" cy="4929188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75" dirty="0"/>
          </a:p>
        </p:txBody>
      </p:sp>
      <p:sp>
        <p:nvSpPr>
          <p:cNvPr id="22" name="AutoShape 31"/>
          <p:cNvSpPr>
            <a:spLocks noChangeArrowheads="1"/>
          </p:cNvSpPr>
          <p:nvPr/>
        </p:nvSpPr>
        <p:spPr bwMode="auto">
          <a:xfrm>
            <a:off x="166688" y="4976812"/>
            <a:ext cx="2976563" cy="1702594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75" dirty="0"/>
          </a:p>
        </p:txBody>
      </p:sp>
      <p:sp>
        <p:nvSpPr>
          <p:cNvPr id="23" name="AutoShape 4"/>
          <p:cNvSpPr>
            <a:spLocks noChangeArrowheads="1"/>
          </p:cNvSpPr>
          <p:nvPr/>
        </p:nvSpPr>
        <p:spPr bwMode="auto">
          <a:xfrm>
            <a:off x="127001" y="1750219"/>
            <a:ext cx="3051969" cy="1226344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75" dirty="0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921501" y="1452564"/>
            <a:ext cx="2047875" cy="28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320">
              <a:spcBef>
                <a:spcPct val="50000"/>
              </a:spcBef>
            </a:pPr>
            <a:endParaRPr lang="en-US" sz="1250" b="1" dirty="0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142875" y="79376"/>
            <a:ext cx="8858250" cy="1242219"/>
          </a:xfrm>
          <a:prstGeom prst="roundRect">
            <a:avLst>
              <a:gd name="adj" fmla="val 10870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defTabSz="914320"/>
            <a:endParaRPr lang="en-US" sz="375">
              <a:solidFill>
                <a:schemeClr val="bg1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54001" y="206375"/>
            <a:ext cx="8524875" cy="70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320">
              <a:spcBef>
                <a:spcPct val="50000"/>
              </a:spcBef>
            </a:pPr>
            <a:r>
              <a:rPr lang="en-US" sz="2604" b="1" dirty="0"/>
              <a:t>Title of Project</a:t>
            </a:r>
          </a:p>
          <a:p>
            <a:pPr defTabSz="914320"/>
            <a:r>
              <a:rPr lang="en-US" sz="1375" b="1" dirty="0"/>
              <a:t>Team members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42875" y="460375"/>
            <a:ext cx="762000" cy="284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320">
              <a:spcBef>
                <a:spcPct val="50000"/>
              </a:spcBef>
            </a:pPr>
            <a:endParaRPr lang="en-US" sz="375" b="1" dirty="0"/>
          </a:p>
          <a:p>
            <a:pPr defTabSz="914320">
              <a:spcBef>
                <a:spcPct val="50000"/>
              </a:spcBef>
            </a:pPr>
            <a:endParaRPr lang="en-US" sz="583" dirty="0">
              <a:solidFill>
                <a:srgbClr val="FF0000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843199" y="4318001"/>
            <a:ext cx="1730375" cy="300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320">
              <a:spcBef>
                <a:spcPct val="50000"/>
              </a:spcBef>
            </a:pPr>
            <a:endParaRPr lang="en-US" sz="1354" b="1" i="1" dirty="0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2434167" y="1841501"/>
            <a:ext cx="1963208" cy="77053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12744" tIns="6372" rIns="12744" bIns="6372">
            <a:spAutoFit/>
          </a:bodyPr>
          <a:lstStyle/>
          <a:p>
            <a:pPr defTabSz="127641" eaLnBrk="0" hangingPunct="0"/>
            <a:endParaRPr lang="en-US" sz="417" dirty="0">
              <a:latin typeface="Times New Roman" pitchFamily="18" charset="0"/>
            </a:endParaRP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6960195" y="5464969"/>
            <a:ext cx="1913930" cy="183300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12744" tIns="6372" rIns="12744" bIns="6372">
            <a:spAutoFit/>
          </a:bodyPr>
          <a:lstStyle/>
          <a:p>
            <a:pPr marL="71426" indent="-71426" defTabSz="127641" eaLnBrk="0" hangingPunct="0">
              <a:lnSpc>
                <a:spcPct val="95000"/>
              </a:lnSpc>
            </a:pPr>
            <a:endParaRPr lang="en-US" sz="583" b="1" u="sng" dirty="0">
              <a:latin typeface="+mj-lt"/>
            </a:endParaRPr>
          </a:p>
          <a:p>
            <a:pPr marL="71426" indent="-71426" defTabSz="127641" eaLnBrk="0" hangingPunct="0">
              <a:lnSpc>
                <a:spcPct val="95000"/>
              </a:lnSpc>
              <a:buFont typeface="Symbol" pitchFamily="18" charset="2"/>
              <a:buAutoNum type="arabicPeriod"/>
            </a:pPr>
            <a:endParaRPr lang="en-US" sz="583" b="1" dirty="0">
              <a:latin typeface="Times New Roman" pitchFamily="18" charset="0"/>
            </a:endParaRP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4572000" y="1905001"/>
            <a:ext cx="2034646" cy="73847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12744" tIns="6372" rIns="12744" bIns="6372">
            <a:spAutoFit/>
          </a:bodyPr>
          <a:lstStyle/>
          <a:p>
            <a:pPr defTabSz="127641" eaLnBrk="0" hangingPunct="0">
              <a:lnSpc>
                <a:spcPct val="95000"/>
              </a:lnSpc>
            </a:pPr>
            <a:endParaRPr lang="en-US" sz="417" dirty="0">
              <a:latin typeface="Times New Roman" pitchFamily="18" charset="0"/>
            </a:endParaRP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6910918" y="1866305"/>
            <a:ext cx="2018771" cy="159062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12744" tIns="6372" rIns="12744" bIns="6372">
            <a:spAutoFit/>
          </a:bodyPr>
          <a:lstStyle/>
          <a:p>
            <a:pPr defTabSz="127641" eaLnBrk="0" hangingPunct="0">
              <a:lnSpc>
                <a:spcPct val="95000"/>
              </a:lnSpc>
            </a:pPr>
            <a:endParaRPr lang="en-US" sz="583" dirty="0">
              <a:latin typeface="+mj-lt"/>
            </a:endParaRPr>
          </a:p>
          <a:p>
            <a:pPr defTabSz="127641" eaLnBrk="0" hangingPunct="0">
              <a:lnSpc>
                <a:spcPct val="95000"/>
              </a:lnSpc>
            </a:pPr>
            <a:endParaRPr lang="en-US" sz="417" dirty="0">
              <a:latin typeface="Times New Roman" pitchFamily="18" charset="0"/>
            </a:endParaRP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4651376" y="1440657"/>
            <a:ext cx="2047875" cy="278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320">
              <a:spcBef>
                <a:spcPct val="50000"/>
              </a:spcBef>
            </a:pPr>
            <a:endParaRPr lang="en-US" sz="1208" b="1" dirty="0"/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8207044" y="466328"/>
            <a:ext cx="762000" cy="18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320">
              <a:spcBef>
                <a:spcPct val="50000"/>
              </a:spcBef>
            </a:pPr>
            <a:endParaRPr lang="en-US" sz="583" dirty="0">
              <a:solidFill>
                <a:srgbClr val="FF0000"/>
              </a:solidFill>
            </a:endParaRPr>
          </a:p>
        </p:txBody>
      </p:sp>
      <p:sp>
        <p:nvSpPr>
          <p:cNvPr id="25" name="AutoShape 4"/>
          <p:cNvSpPr>
            <a:spLocks noChangeArrowheads="1"/>
          </p:cNvSpPr>
          <p:nvPr/>
        </p:nvSpPr>
        <p:spPr bwMode="auto">
          <a:xfrm>
            <a:off x="170656" y="3309938"/>
            <a:ext cx="2960688" cy="1250156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75" b="1" dirty="0"/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142875" y="1393031"/>
            <a:ext cx="3036094" cy="357188"/>
          </a:xfrm>
          <a:prstGeom prst="flowChartAlternateProcess">
            <a:avLst/>
          </a:prstGeom>
          <a:gradFill rotWithShape="0">
            <a:gsLst>
              <a:gs pos="0">
                <a:srgbClr val="336699"/>
              </a:gs>
              <a:gs pos="50000">
                <a:srgbClr val="FFFFFF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42863" tIns="21431" rIns="42863" bIns="21431" anchor="ctr"/>
          <a:lstStyle/>
          <a:p>
            <a:pPr algn="ctr" defTabSz="979794"/>
            <a:r>
              <a:rPr lang="en-US" sz="1166" b="1" dirty="0">
                <a:solidFill>
                  <a:srgbClr val="000000"/>
                </a:solidFill>
              </a:rPr>
              <a:t>Background</a:t>
            </a: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144860" y="3012281"/>
            <a:ext cx="3010297" cy="337344"/>
          </a:xfrm>
          <a:prstGeom prst="flowChartAlternateProcess">
            <a:avLst/>
          </a:prstGeom>
          <a:gradFill rotWithShape="0">
            <a:gsLst>
              <a:gs pos="0">
                <a:srgbClr val="336699"/>
              </a:gs>
              <a:gs pos="50000">
                <a:srgbClr val="FFFFFF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42863" tIns="21431" rIns="42863" bIns="21431" anchor="ctr"/>
          <a:lstStyle/>
          <a:p>
            <a:pPr algn="ctr" defTabSz="979794"/>
            <a:r>
              <a:rPr lang="en-US" sz="1166" b="1" dirty="0">
                <a:solidFill>
                  <a:srgbClr val="000000"/>
                </a:solidFill>
              </a:rPr>
              <a:t>Aim Statement</a:t>
            </a: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3250407" y="1393031"/>
            <a:ext cx="2821781" cy="357188"/>
          </a:xfrm>
          <a:prstGeom prst="flowChartAlternateProcess">
            <a:avLst/>
          </a:prstGeom>
          <a:gradFill rotWithShape="0">
            <a:gsLst>
              <a:gs pos="0">
                <a:srgbClr val="336699"/>
              </a:gs>
              <a:gs pos="50000">
                <a:srgbClr val="FFFFFF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42863" tIns="21431" rIns="42863" bIns="21431" anchor="ctr"/>
          <a:lstStyle/>
          <a:p>
            <a:pPr algn="ctr" defTabSz="979794"/>
            <a:r>
              <a:rPr lang="en-US" sz="1166" b="1" dirty="0">
                <a:solidFill>
                  <a:srgbClr val="000000"/>
                </a:solidFill>
              </a:rPr>
              <a:t>Title</a:t>
            </a:r>
          </a:p>
        </p:txBody>
      </p: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166688" y="4591844"/>
            <a:ext cx="2964656" cy="369094"/>
          </a:xfrm>
          <a:prstGeom prst="flowChartAlternateProcess">
            <a:avLst/>
          </a:prstGeom>
          <a:gradFill rotWithShape="0">
            <a:gsLst>
              <a:gs pos="0">
                <a:srgbClr val="336699"/>
              </a:gs>
              <a:gs pos="50000">
                <a:srgbClr val="FFFFFF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42863" tIns="21431" rIns="42863" bIns="21431" anchor="ctr"/>
          <a:lstStyle/>
          <a:p>
            <a:pPr algn="ctr" defTabSz="979794"/>
            <a:r>
              <a:rPr lang="en-US" sz="1166" b="1" dirty="0">
                <a:solidFill>
                  <a:srgbClr val="000000"/>
                </a:solidFill>
              </a:rPr>
              <a:t>Title</a:t>
            </a: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6238876" y="1397000"/>
            <a:ext cx="2702719" cy="357188"/>
          </a:xfrm>
          <a:prstGeom prst="flowChartAlternateProcess">
            <a:avLst/>
          </a:prstGeom>
          <a:gradFill rotWithShape="0">
            <a:gsLst>
              <a:gs pos="0">
                <a:srgbClr val="336699"/>
              </a:gs>
              <a:gs pos="50000">
                <a:srgbClr val="FFFFFF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42863" tIns="21431" rIns="42863" bIns="21431" anchor="ctr"/>
          <a:lstStyle/>
          <a:p>
            <a:pPr algn="ctr" defTabSz="979794"/>
            <a:r>
              <a:rPr lang="en-US" sz="1166" b="1" dirty="0">
                <a:solidFill>
                  <a:srgbClr val="000000"/>
                </a:solidFill>
              </a:rPr>
              <a:t>Results and Conclusions</a:t>
            </a: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6270626" y="5405437"/>
            <a:ext cx="2702719" cy="369094"/>
          </a:xfrm>
          <a:prstGeom prst="flowChartAlternateProcess">
            <a:avLst/>
          </a:prstGeom>
          <a:gradFill rotWithShape="0">
            <a:gsLst>
              <a:gs pos="0">
                <a:srgbClr val="336699"/>
              </a:gs>
              <a:gs pos="50000">
                <a:srgbClr val="FFFFFF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42863" tIns="21431" rIns="42863" bIns="21431" anchor="ctr"/>
          <a:lstStyle/>
          <a:p>
            <a:pPr algn="ctr" defTabSz="979794"/>
            <a:r>
              <a:rPr lang="en-US" sz="1166" b="1" dirty="0">
                <a:solidFill>
                  <a:srgbClr val="000000"/>
                </a:solidFill>
              </a:rPr>
              <a:t>Next Steps</a:t>
            </a:r>
          </a:p>
        </p:txBody>
      </p:sp>
      <p:sp>
        <p:nvSpPr>
          <p:cNvPr id="31" name="AutoShape 30"/>
          <p:cNvSpPr>
            <a:spLocks noChangeArrowheads="1"/>
          </p:cNvSpPr>
          <p:nvPr/>
        </p:nvSpPr>
        <p:spPr bwMode="auto">
          <a:xfrm>
            <a:off x="6250782" y="5774532"/>
            <a:ext cx="2714625" cy="904875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75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4607" y="222174"/>
            <a:ext cx="2646358" cy="62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474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30"/>
          <p:cNvSpPr>
            <a:spLocks noChangeArrowheads="1"/>
          </p:cNvSpPr>
          <p:nvPr/>
        </p:nvSpPr>
        <p:spPr bwMode="auto">
          <a:xfrm>
            <a:off x="6842125" y="1754187"/>
            <a:ext cx="2159000" cy="4929188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75" dirty="0"/>
          </a:p>
        </p:txBody>
      </p:sp>
      <p:sp>
        <p:nvSpPr>
          <p:cNvPr id="21" name="AutoShape 29"/>
          <p:cNvSpPr>
            <a:spLocks noChangeArrowheads="1"/>
          </p:cNvSpPr>
          <p:nvPr/>
        </p:nvSpPr>
        <p:spPr bwMode="auto">
          <a:xfrm>
            <a:off x="2361406" y="1750219"/>
            <a:ext cx="2159000" cy="4929188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75" dirty="0"/>
          </a:p>
        </p:txBody>
      </p:sp>
      <p:sp>
        <p:nvSpPr>
          <p:cNvPr id="22" name="AutoShape 31"/>
          <p:cNvSpPr>
            <a:spLocks noChangeArrowheads="1"/>
          </p:cNvSpPr>
          <p:nvPr/>
        </p:nvSpPr>
        <p:spPr bwMode="auto">
          <a:xfrm>
            <a:off x="4603750" y="1762125"/>
            <a:ext cx="2159000" cy="4921250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75" dirty="0"/>
          </a:p>
        </p:txBody>
      </p:sp>
      <p:sp>
        <p:nvSpPr>
          <p:cNvPr id="23" name="AutoShape 4"/>
          <p:cNvSpPr>
            <a:spLocks noChangeArrowheads="1"/>
          </p:cNvSpPr>
          <p:nvPr/>
        </p:nvSpPr>
        <p:spPr bwMode="auto">
          <a:xfrm>
            <a:off x="127000" y="1750219"/>
            <a:ext cx="2159000" cy="2024063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75" dirty="0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921500" y="1452563"/>
            <a:ext cx="2047875" cy="28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320">
              <a:spcBef>
                <a:spcPct val="50000"/>
              </a:spcBef>
            </a:pPr>
            <a:endParaRPr lang="en-US" sz="1250" b="1" dirty="0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142875" y="79375"/>
            <a:ext cx="8858250" cy="1242219"/>
          </a:xfrm>
          <a:prstGeom prst="roundRect">
            <a:avLst>
              <a:gd name="adj" fmla="val 10870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defTabSz="914320"/>
            <a:endParaRPr lang="en-US" sz="375">
              <a:solidFill>
                <a:schemeClr val="bg1"/>
              </a:solidFill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54000" y="206375"/>
            <a:ext cx="8524875" cy="70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320">
              <a:spcBef>
                <a:spcPct val="50000"/>
              </a:spcBef>
            </a:pPr>
            <a:r>
              <a:rPr lang="en-US" sz="2604" b="1" dirty="0"/>
              <a:t>Title of Project</a:t>
            </a:r>
          </a:p>
          <a:p>
            <a:pPr defTabSz="914320"/>
            <a:r>
              <a:rPr lang="en-US" sz="1375" b="1" dirty="0"/>
              <a:t>Team members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42875" y="460375"/>
            <a:ext cx="762000" cy="284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320">
              <a:spcBef>
                <a:spcPct val="50000"/>
              </a:spcBef>
            </a:pPr>
            <a:endParaRPr lang="en-US" sz="375" b="1" dirty="0"/>
          </a:p>
          <a:p>
            <a:pPr defTabSz="914320">
              <a:spcBef>
                <a:spcPct val="50000"/>
              </a:spcBef>
            </a:pPr>
            <a:endParaRPr lang="en-US" sz="583" dirty="0">
              <a:solidFill>
                <a:srgbClr val="FF0000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843198" y="4318000"/>
            <a:ext cx="1730375" cy="300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320">
              <a:spcBef>
                <a:spcPct val="50000"/>
              </a:spcBef>
            </a:pPr>
            <a:endParaRPr lang="en-US" sz="1354" b="1" i="1" dirty="0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2434167" y="1841500"/>
            <a:ext cx="1963208" cy="77053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12744" tIns="6372" rIns="12744" bIns="6372">
            <a:spAutoFit/>
          </a:bodyPr>
          <a:lstStyle/>
          <a:p>
            <a:pPr defTabSz="127641" eaLnBrk="0" hangingPunct="0"/>
            <a:endParaRPr lang="en-US" sz="417" dirty="0">
              <a:latin typeface="Times New Roman" pitchFamily="18" charset="0"/>
            </a:endParaRP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6960195" y="5464969"/>
            <a:ext cx="1913930" cy="183300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12744" tIns="6372" rIns="12744" bIns="6372">
            <a:spAutoFit/>
          </a:bodyPr>
          <a:lstStyle/>
          <a:p>
            <a:pPr marL="71426" indent="-71426" defTabSz="127641" eaLnBrk="0" hangingPunct="0">
              <a:lnSpc>
                <a:spcPct val="95000"/>
              </a:lnSpc>
            </a:pPr>
            <a:endParaRPr lang="en-US" sz="583" b="1" u="sng" dirty="0">
              <a:latin typeface="+mj-lt"/>
            </a:endParaRPr>
          </a:p>
          <a:p>
            <a:pPr marL="71426" indent="-71426" defTabSz="127641" eaLnBrk="0" hangingPunct="0">
              <a:lnSpc>
                <a:spcPct val="95000"/>
              </a:lnSpc>
              <a:buFont typeface="Symbol" pitchFamily="18" charset="2"/>
              <a:buAutoNum type="arabicPeriod"/>
            </a:pPr>
            <a:endParaRPr lang="en-US" sz="583" b="1" dirty="0">
              <a:latin typeface="Times New Roman" pitchFamily="18" charset="0"/>
            </a:endParaRP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4572000" y="1905000"/>
            <a:ext cx="2034646" cy="73847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12744" tIns="6372" rIns="12744" bIns="6372">
            <a:spAutoFit/>
          </a:bodyPr>
          <a:lstStyle/>
          <a:p>
            <a:pPr defTabSz="127641" eaLnBrk="0" hangingPunct="0">
              <a:lnSpc>
                <a:spcPct val="95000"/>
              </a:lnSpc>
            </a:pPr>
            <a:endParaRPr lang="en-US" sz="417" dirty="0">
              <a:latin typeface="Times New Roman" pitchFamily="18" charset="0"/>
            </a:endParaRP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6910917" y="1866305"/>
            <a:ext cx="2018771" cy="159062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lIns="12744" tIns="6372" rIns="12744" bIns="6372">
            <a:spAutoFit/>
          </a:bodyPr>
          <a:lstStyle/>
          <a:p>
            <a:pPr defTabSz="127641" eaLnBrk="0" hangingPunct="0">
              <a:lnSpc>
                <a:spcPct val="95000"/>
              </a:lnSpc>
            </a:pPr>
            <a:endParaRPr lang="en-US" sz="583" dirty="0">
              <a:latin typeface="+mj-lt"/>
            </a:endParaRPr>
          </a:p>
          <a:p>
            <a:pPr defTabSz="127641" eaLnBrk="0" hangingPunct="0">
              <a:lnSpc>
                <a:spcPct val="95000"/>
              </a:lnSpc>
            </a:pPr>
            <a:endParaRPr lang="en-US" sz="417" dirty="0">
              <a:latin typeface="Times New Roman" pitchFamily="18" charset="0"/>
            </a:endParaRP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4651375" y="1440657"/>
            <a:ext cx="2047875" cy="278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320">
              <a:spcBef>
                <a:spcPct val="50000"/>
              </a:spcBef>
            </a:pPr>
            <a:endParaRPr lang="en-US" sz="1208" b="1" dirty="0"/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8207044" y="466328"/>
            <a:ext cx="762000" cy="18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320">
              <a:spcBef>
                <a:spcPct val="50000"/>
              </a:spcBef>
            </a:pPr>
            <a:endParaRPr lang="en-US" sz="583" dirty="0">
              <a:solidFill>
                <a:srgbClr val="FF0000"/>
              </a:solidFill>
            </a:endParaRPr>
          </a:p>
        </p:txBody>
      </p:sp>
      <p:sp>
        <p:nvSpPr>
          <p:cNvPr id="25" name="AutoShape 4"/>
          <p:cNvSpPr>
            <a:spLocks noChangeArrowheads="1"/>
          </p:cNvSpPr>
          <p:nvPr/>
        </p:nvSpPr>
        <p:spPr bwMode="auto">
          <a:xfrm>
            <a:off x="170656" y="4238625"/>
            <a:ext cx="2159000" cy="2440781"/>
          </a:xfrm>
          <a:prstGeom prst="roundRect">
            <a:avLst>
              <a:gd name="adj" fmla="val 7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75" b="1" dirty="0"/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142875" y="1393031"/>
            <a:ext cx="2119312" cy="357188"/>
          </a:xfrm>
          <a:prstGeom prst="flowChartAlternateProcess">
            <a:avLst/>
          </a:prstGeom>
          <a:gradFill rotWithShape="0">
            <a:gsLst>
              <a:gs pos="0">
                <a:srgbClr val="336699"/>
              </a:gs>
              <a:gs pos="50000">
                <a:srgbClr val="FFFFFF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42863" tIns="21431" rIns="42863" bIns="21431" anchor="ctr"/>
          <a:lstStyle/>
          <a:p>
            <a:pPr algn="ctr" defTabSz="979794"/>
            <a:r>
              <a:rPr lang="en-US" sz="1166" b="1" dirty="0">
                <a:solidFill>
                  <a:srgbClr val="000000"/>
                </a:solidFill>
              </a:rPr>
              <a:t>Background</a:t>
            </a: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174625" y="3893344"/>
            <a:ext cx="2119312" cy="337344"/>
          </a:xfrm>
          <a:prstGeom prst="flowChartAlternateProcess">
            <a:avLst/>
          </a:prstGeom>
          <a:gradFill rotWithShape="0">
            <a:gsLst>
              <a:gs pos="0">
                <a:srgbClr val="336699"/>
              </a:gs>
              <a:gs pos="50000">
                <a:srgbClr val="FFFFFF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42863" tIns="21431" rIns="42863" bIns="21431" anchor="ctr"/>
          <a:lstStyle/>
          <a:p>
            <a:pPr algn="ctr" defTabSz="979794"/>
            <a:r>
              <a:rPr lang="en-US" sz="1166" b="1" dirty="0">
                <a:solidFill>
                  <a:srgbClr val="000000"/>
                </a:solidFill>
              </a:rPr>
              <a:t>Aim Statement</a:t>
            </a: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2381250" y="1393031"/>
            <a:ext cx="2119313" cy="381000"/>
          </a:xfrm>
          <a:prstGeom prst="flowChartAlternateProcess">
            <a:avLst/>
          </a:prstGeom>
          <a:gradFill rotWithShape="0">
            <a:gsLst>
              <a:gs pos="0">
                <a:srgbClr val="336699"/>
              </a:gs>
              <a:gs pos="50000">
                <a:srgbClr val="FFFFFF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42863" tIns="21431" rIns="42863" bIns="21431" anchor="ctr"/>
          <a:lstStyle/>
          <a:p>
            <a:pPr algn="ctr" defTabSz="979794"/>
            <a:r>
              <a:rPr lang="en-US" sz="1166" b="1" dirty="0">
                <a:solidFill>
                  <a:srgbClr val="000000"/>
                </a:solidFill>
              </a:rPr>
              <a:t>Quality Tools</a:t>
            </a:r>
          </a:p>
        </p:txBody>
      </p: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4627562" y="1393031"/>
            <a:ext cx="2115344" cy="369094"/>
          </a:xfrm>
          <a:prstGeom prst="flowChartAlternateProcess">
            <a:avLst/>
          </a:prstGeom>
          <a:gradFill rotWithShape="0">
            <a:gsLst>
              <a:gs pos="0">
                <a:srgbClr val="336699"/>
              </a:gs>
              <a:gs pos="50000">
                <a:srgbClr val="FFFFFF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42863" tIns="21431" rIns="42863" bIns="21431" anchor="ctr"/>
          <a:lstStyle/>
          <a:p>
            <a:pPr algn="ctr" defTabSz="979794"/>
            <a:r>
              <a:rPr lang="en-US" sz="1166" b="1" dirty="0">
                <a:solidFill>
                  <a:srgbClr val="000000"/>
                </a:solidFill>
              </a:rPr>
              <a:t>Analysis and Resolution</a:t>
            </a: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6869906" y="1397000"/>
            <a:ext cx="2071688" cy="357188"/>
          </a:xfrm>
          <a:prstGeom prst="flowChartAlternateProcess">
            <a:avLst/>
          </a:prstGeom>
          <a:gradFill rotWithShape="0">
            <a:gsLst>
              <a:gs pos="0">
                <a:srgbClr val="336699"/>
              </a:gs>
              <a:gs pos="50000">
                <a:srgbClr val="FFFFFF"/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42863" tIns="21431" rIns="42863" bIns="21431" anchor="ctr"/>
          <a:lstStyle/>
          <a:p>
            <a:pPr algn="ctr" defTabSz="979794"/>
            <a:r>
              <a:rPr lang="en-US" sz="1166" b="1" dirty="0">
                <a:solidFill>
                  <a:srgbClr val="000000"/>
                </a:solidFill>
              </a:rPr>
              <a:t>Results and Conclusions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633" y="206374"/>
            <a:ext cx="2471835" cy="58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865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Poster Creation Guidance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Select a template</a:t>
            </a:r>
          </a:p>
          <a:p>
            <a:pPr lvl="1"/>
            <a:r>
              <a:rPr lang="en-US" dirty="0"/>
              <a:t>3 or 4 column</a:t>
            </a:r>
          </a:p>
          <a:p>
            <a:pPr lvl="1"/>
            <a:r>
              <a:rPr lang="en-US" dirty="0"/>
              <a:t>Select poster size (page set up)</a:t>
            </a:r>
          </a:p>
          <a:p>
            <a:pPr lvl="2"/>
            <a:r>
              <a:rPr lang="en-US" dirty="0"/>
              <a:t>Consider requirements for conference/venue</a:t>
            </a:r>
          </a:p>
          <a:p>
            <a:r>
              <a:rPr lang="en-US" dirty="0"/>
              <a:t>Blocks in the templates are text boxes</a:t>
            </a:r>
          </a:p>
          <a:p>
            <a:pPr lvl="1"/>
            <a:r>
              <a:rPr lang="en-US" dirty="0"/>
              <a:t>Cut and paste words from word or power point into text box</a:t>
            </a:r>
          </a:p>
          <a:p>
            <a:pPr lvl="1"/>
            <a:r>
              <a:rPr lang="en-US" dirty="0"/>
              <a:t>Drag and drop </a:t>
            </a:r>
            <a:r>
              <a:rPr lang="en-US"/>
              <a:t>to text </a:t>
            </a:r>
            <a:r>
              <a:rPr lang="en-US" dirty="0"/>
              <a:t>boxes</a:t>
            </a:r>
          </a:p>
          <a:p>
            <a:pPr lvl="1"/>
            <a:r>
              <a:rPr lang="en-US" dirty="0"/>
              <a:t>Add or remove text boxes and titles as needed</a:t>
            </a:r>
          </a:p>
          <a:p>
            <a:pPr lvl="1"/>
            <a:r>
              <a:rPr lang="en-US" dirty="0"/>
              <a:t>Cut/paste graphs and pictures into template</a:t>
            </a:r>
          </a:p>
        </p:txBody>
      </p:sp>
    </p:spTree>
    <p:extLst>
      <p:ext uri="{BB962C8B-B14F-4D97-AF65-F5344CB8AC3E}">
        <p14:creationId xmlns:p14="http://schemas.microsoft.com/office/powerpoint/2010/main" val="3037800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99</Words>
  <Application>Microsoft Macintosh PowerPoint</Application>
  <PresentationFormat>On-screen Show (4:3)</PresentationFormat>
  <Paragraphs>27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Poster Creation Guidance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Templates: Quality, Safety, &amp; Outcomes Education</dc:title>
  <dc:subject/>
  <dc:creator>Patrice Griffith</dc:creator>
  <cp:keywords/>
  <dc:description/>
  <cp:lastModifiedBy>Dawn Maxwell</cp:lastModifiedBy>
  <cp:revision>12</cp:revision>
  <dcterms:created xsi:type="dcterms:W3CDTF">2021-05-21T16:08:06Z</dcterms:created>
  <dcterms:modified xsi:type="dcterms:W3CDTF">2021-05-21T19:50:18Z</dcterms:modified>
  <cp:category/>
</cp:coreProperties>
</file>