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png;charset=UTF-8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6"/>
  </p:notes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85"/>
    <a:srgbClr val="FFFFFF"/>
    <a:srgbClr val="02A4D3"/>
    <a:srgbClr val="EFF2F3"/>
    <a:srgbClr val="636463"/>
    <a:srgbClr val="D6E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D3A396-D296-45BB-B41A-1A825DB1E83B}" v="145" dt="2025-12-12T21:25:36.5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8" autoAdjust="0"/>
    <p:restoredTop sz="86405" autoAdjust="0"/>
  </p:normalViewPr>
  <p:slideViewPr>
    <p:cSldViewPr snapToGrid="0" snapToObjects="1">
      <p:cViewPr varScale="1">
        <p:scale>
          <a:sx n="49" d="100"/>
          <a:sy n="49" d="100"/>
        </p:scale>
        <p:origin x="127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Pfiffner" userId="2bb4f5d7-69a4-4d7b-8218-6570c38be894" providerId="ADAL" clId="{C6D3A396-D296-45BB-B41A-1A825DB1E83B}"/>
    <pc:docChg chg="modSld">
      <pc:chgData name="Michael Pfiffner" userId="2bb4f5d7-69a4-4d7b-8218-6570c38be894" providerId="ADAL" clId="{C6D3A396-D296-45BB-B41A-1A825DB1E83B}" dt="2025-12-12T21:25:21.578" v="965" actId="14100"/>
      <pc:docMkLst>
        <pc:docMk/>
      </pc:docMkLst>
      <pc:sldChg chg="modSp mod">
        <pc:chgData name="Michael Pfiffner" userId="2bb4f5d7-69a4-4d7b-8218-6570c38be894" providerId="ADAL" clId="{C6D3A396-D296-45BB-B41A-1A825DB1E83B}" dt="2025-12-12T21:21:44.112" v="888" actId="13244"/>
        <pc:sldMkLst>
          <pc:docMk/>
          <pc:sldMk cId="2913676015" sldId="263"/>
        </pc:sldMkLst>
        <pc:spChg chg="mod">
          <ac:chgData name="Michael Pfiffner" userId="2bb4f5d7-69a4-4d7b-8218-6570c38be894" providerId="ADAL" clId="{C6D3A396-D296-45BB-B41A-1A825DB1E83B}" dt="2025-12-12T21:21:04.451" v="883" actId="13244"/>
          <ac:spMkLst>
            <pc:docMk/>
            <pc:sldMk cId="2913676015" sldId="263"/>
            <ac:spMk id="2" creationId="{C637ABB3-58F7-E5A5-F9E5-A299D2245B34}"/>
          </ac:spMkLst>
        </pc:spChg>
        <pc:spChg chg="mod">
          <ac:chgData name="Michael Pfiffner" userId="2bb4f5d7-69a4-4d7b-8218-6570c38be894" providerId="ADAL" clId="{C6D3A396-D296-45BB-B41A-1A825DB1E83B}" dt="2025-12-12T21:21:30.162" v="887" actId="13244"/>
          <ac:spMkLst>
            <pc:docMk/>
            <pc:sldMk cId="2913676015" sldId="263"/>
            <ac:spMk id="10" creationId="{2A113910-7326-40D1-B581-628D4B31E6CE}"/>
          </ac:spMkLst>
        </pc:spChg>
        <pc:spChg chg="mod">
          <ac:chgData name="Michael Pfiffner" userId="2bb4f5d7-69a4-4d7b-8218-6570c38be894" providerId="ADAL" clId="{C6D3A396-D296-45BB-B41A-1A825DB1E83B}" dt="2025-12-12T21:21:44.112" v="888" actId="13244"/>
          <ac:spMkLst>
            <pc:docMk/>
            <pc:sldMk cId="2913676015" sldId="263"/>
            <ac:spMk id="17" creationId="{75D4C58F-EEE4-43D7-AE9F-4E4D75BB2C91}"/>
          </ac:spMkLst>
        </pc:spChg>
        <pc:spChg chg="mod">
          <ac:chgData name="Michael Pfiffner" userId="2bb4f5d7-69a4-4d7b-8218-6570c38be894" providerId="ADAL" clId="{C6D3A396-D296-45BB-B41A-1A825DB1E83B}" dt="2025-12-12T21:21:13.382" v="884" actId="13244"/>
          <ac:spMkLst>
            <pc:docMk/>
            <pc:sldMk cId="2913676015" sldId="263"/>
            <ac:spMk id="19" creationId="{5FBEC401-2FC7-4611-8C2C-D381752C736D}"/>
          </ac:spMkLst>
        </pc:spChg>
        <pc:picChg chg="mod">
          <ac:chgData name="Michael Pfiffner" userId="2bb4f5d7-69a4-4d7b-8218-6570c38be894" providerId="ADAL" clId="{C6D3A396-D296-45BB-B41A-1A825DB1E83B}" dt="2025-12-12T21:20:58.912" v="882" actId="13244"/>
          <ac:picMkLst>
            <pc:docMk/>
            <pc:sldMk cId="2913676015" sldId="263"/>
            <ac:picMk id="3" creationId="{09020AEF-6969-4999-8942-41111E229F0C}"/>
          </ac:picMkLst>
        </pc:picChg>
        <pc:picChg chg="mod">
          <ac:chgData name="Michael Pfiffner" userId="2bb4f5d7-69a4-4d7b-8218-6570c38be894" providerId="ADAL" clId="{C6D3A396-D296-45BB-B41A-1A825DB1E83B}" dt="2025-12-12T21:15:40.493" v="281" actId="962"/>
          <ac:picMkLst>
            <pc:docMk/>
            <pc:sldMk cId="2913676015" sldId="263"/>
            <ac:picMk id="5" creationId="{289FE4FD-FF0B-4E66-311E-4451F85FB7EC}"/>
          </ac:picMkLst>
        </pc:picChg>
        <pc:picChg chg="mod">
          <ac:chgData name="Michael Pfiffner" userId="2bb4f5d7-69a4-4d7b-8218-6570c38be894" providerId="ADAL" clId="{C6D3A396-D296-45BB-B41A-1A825DB1E83B}" dt="2025-12-12T21:21:23.420" v="886" actId="13244"/>
          <ac:picMkLst>
            <pc:docMk/>
            <pc:sldMk cId="2913676015" sldId="263"/>
            <ac:picMk id="23" creationId="{4105B61A-0714-5E40-44B5-D87B9873B9E4}"/>
          </ac:picMkLst>
        </pc:picChg>
        <pc:picChg chg="mod">
          <ac:chgData name="Michael Pfiffner" userId="2bb4f5d7-69a4-4d7b-8218-6570c38be894" providerId="ADAL" clId="{C6D3A396-D296-45BB-B41A-1A825DB1E83B}" dt="2025-12-12T21:21:21.484" v="885" actId="13244"/>
          <ac:picMkLst>
            <pc:docMk/>
            <pc:sldMk cId="2913676015" sldId="263"/>
            <ac:picMk id="25" creationId="{3D7BBAFF-025D-C29C-4E8C-71529AD9C296}"/>
          </ac:picMkLst>
        </pc:picChg>
        <pc:picChg chg="mod">
          <ac:chgData name="Michael Pfiffner" userId="2bb4f5d7-69a4-4d7b-8218-6570c38be894" providerId="ADAL" clId="{C6D3A396-D296-45BB-B41A-1A825DB1E83B}" dt="2025-12-12T21:14:41.953" v="71" actId="962"/>
          <ac:picMkLst>
            <pc:docMk/>
            <pc:sldMk cId="2913676015" sldId="263"/>
            <ac:picMk id="27" creationId="{0F3B7AB8-0E15-3AC5-D9CD-456D0A03599D}"/>
          </ac:picMkLst>
        </pc:picChg>
      </pc:sldChg>
      <pc:sldChg chg="modSp mod">
        <pc:chgData name="Michael Pfiffner" userId="2bb4f5d7-69a4-4d7b-8218-6570c38be894" providerId="ADAL" clId="{C6D3A396-D296-45BB-B41A-1A825DB1E83B}" dt="2025-12-12T21:25:21.578" v="965" actId="14100"/>
        <pc:sldMkLst>
          <pc:docMk/>
          <pc:sldMk cId="2334757420" sldId="264"/>
        </pc:sldMkLst>
        <pc:spChg chg="mod">
          <ac:chgData name="Michael Pfiffner" userId="2bb4f5d7-69a4-4d7b-8218-6570c38be894" providerId="ADAL" clId="{C6D3A396-D296-45BB-B41A-1A825DB1E83B}" dt="2025-12-12T21:25:21.578" v="965" actId="14100"/>
          <ac:spMkLst>
            <pc:docMk/>
            <pc:sldMk cId="2334757420" sldId="264"/>
            <ac:spMk id="2" creationId="{C637ABB3-58F7-E5A5-F9E5-A299D2245B34}"/>
          </ac:spMkLst>
        </pc:spChg>
        <pc:spChg chg="mod">
          <ac:chgData name="Michael Pfiffner" userId="2bb4f5d7-69a4-4d7b-8218-6570c38be894" providerId="ADAL" clId="{C6D3A396-D296-45BB-B41A-1A825DB1E83B}" dt="2025-12-12T21:22:01.465" v="889" actId="13244"/>
          <ac:spMkLst>
            <pc:docMk/>
            <pc:sldMk cId="2334757420" sldId="264"/>
            <ac:spMk id="10" creationId="{2A113910-7326-40D1-B581-628D4B31E6CE}"/>
          </ac:spMkLst>
        </pc:spChg>
        <pc:spChg chg="mod">
          <ac:chgData name="Michael Pfiffner" userId="2bb4f5d7-69a4-4d7b-8218-6570c38be894" providerId="ADAL" clId="{C6D3A396-D296-45BB-B41A-1A825DB1E83B}" dt="2025-12-12T21:22:04.320" v="890" actId="13244"/>
          <ac:spMkLst>
            <pc:docMk/>
            <pc:sldMk cId="2334757420" sldId="264"/>
            <ac:spMk id="17" creationId="{75D4C58F-EEE4-43D7-AE9F-4E4D75BB2C91}"/>
          </ac:spMkLst>
        </pc:spChg>
        <pc:picChg chg="mod">
          <ac:chgData name="Michael Pfiffner" userId="2bb4f5d7-69a4-4d7b-8218-6570c38be894" providerId="ADAL" clId="{C6D3A396-D296-45BB-B41A-1A825DB1E83B}" dt="2025-12-12T21:20:31.494" v="879" actId="962"/>
          <ac:picMkLst>
            <pc:docMk/>
            <pc:sldMk cId="2334757420" sldId="264"/>
            <ac:picMk id="3" creationId="{09020AEF-6969-4999-8942-41111E229F0C}"/>
          </ac:picMkLst>
        </pc:picChg>
        <pc:picChg chg="mod">
          <ac:chgData name="Michael Pfiffner" userId="2bb4f5d7-69a4-4d7b-8218-6570c38be894" providerId="ADAL" clId="{C6D3A396-D296-45BB-B41A-1A825DB1E83B}" dt="2025-12-12T21:16:40.843" v="349" actId="962"/>
          <ac:picMkLst>
            <pc:docMk/>
            <pc:sldMk cId="2334757420" sldId="264"/>
            <ac:picMk id="5" creationId="{C4D93AB5-C532-1D74-E4DB-64CDF6352514}"/>
          </ac:picMkLst>
        </pc:picChg>
        <pc:picChg chg="mod">
          <ac:chgData name="Michael Pfiffner" userId="2bb4f5d7-69a4-4d7b-8218-6570c38be894" providerId="ADAL" clId="{C6D3A396-D296-45BB-B41A-1A825DB1E83B}" dt="2025-12-12T21:17:10.698" v="453" actId="962"/>
          <ac:picMkLst>
            <pc:docMk/>
            <pc:sldMk cId="2334757420" sldId="264"/>
            <ac:picMk id="9" creationId="{DC805019-CAD4-E346-0E58-710B7280E718}"/>
          </ac:picMkLst>
        </pc:picChg>
      </pc:sldChg>
      <pc:sldChg chg="addSp modSp mod">
        <pc:chgData name="Michael Pfiffner" userId="2bb4f5d7-69a4-4d7b-8218-6570c38be894" providerId="ADAL" clId="{C6D3A396-D296-45BB-B41A-1A825DB1E83B}" dt="2025-12-12T21:24:50.394" v="963" actId="20577"/>
        <pc:sldMkLst>
          <pc:docMk/>
          <pc:sldMk cId="1137139962" sldId="265"/>
        </pc:sldMkLst>
        <pc:spChg chg="add mod">
          <ac:chgData name="Michael Pfiffner" userId="2bb4f5d7-69a4-4d7b-8218-6570c38be894" providerId="ADAL" clId="{C6D3A396-D296-45BB-B41A-1A825DB1E83B}" dt="2025-12-12T21:24:50.394" v="963" actId="20577"/>
          <ac:spMkLst>
            <pc:docMk/>
            <pc:sldMk cId="1137139962" sldId="265"/>
            <ac:spMk id="5" creationId="{37C5A944-3C78-EE08-C7C4-8804E3733BA9}"/>
          </ac:spMkLst>
        </pc:spChg>
        <pc:spChg chg="mod">
          <ac:chgData name="Michael Pfiffner" userId="2bb4f5d7-69a4-4d7b-8218-6570c38be894" providerId="ADAL" clId="{C6D3A396-D296-45BB-B41A-1A825DB1E83B}" dt="2025-12-12T21:22:27.695" v="891" actId="13244"/>
          <ac:spMkLst>
            <pc:docMk/>
            <pc:sldMk cId="1137139962" sldId="265"/>
            <ac:spMk id="10" creationId="{2A113910-7326-40D1-B581-628D4B31E6CE}"/>
          </ac:spMkLst>
        </pc:spChg>
        <pc:spChg chg="mod">
          <ac:chgData name="Michael Pfiffner" userId="2bb4f5d7-69a4-4d7b-8218-6570c38be894" providerId="ADAL" clId="{C6D3A396-D296-45BB-B41A-1A825DB1E83B}" dt="2025-12-12T21:22:30.155" v="892" actId="13244"/>
          <ac:spMkLst>
            <pc:docMk/>
            <pc:sldMk cId="1137139962" sldId="265"/>
            <ac:spMk id="17" creationId="{75D4C58F-EEE4-43D7-AE9F-4E4D75BB2C91}"/>
          </ac:spMkLst>
        </pc:spChg>
        <pc:picChg chg="mod">
          <ac:chgData name="Michael Pfiffner" userId="2bb4f5d7-69a4-4d7b-8218-6570c38be894" providerId="ADAL" clId="{C6D3A396-D296-45BB-B41A-1A825DB1E83B}" dt="2025-12-12T21:20:38.247" v="880" actId="962"/>
          <ac:picMkLst>
            <pc:docMk/>
            <pc:sldMk cId="1137139962" sldId="265"/>
            <ac:picMk id="3" creationId="{09020AEF-6969-4999-8942-41111E229F0C}"/>
          </ac:picMkLst>
        </pc:picChg>
        <pc:picChg chg="mod">
          <ac:chgData name="Michael Pfiffner" userId="2bb4f5d7-69a4-4d7b-8218-6570c38be894" providerId="ADAL" clId="{C6D3A396-D296-45BB-B41A-1A825DB1E83B}" dt="2025-12-12T21:18:16.266" v="641" actId="962"/>
          <ac:picMkLst>
            <pc:docMk/>
            <pc:sldMk cId="1137139962" sldId="265"/>
            <ac:picMk id="13" creationId="{F9668A23-950E-ABE0-3E22-E66B9F503256}"/>
          </ac:picMkLst>
        </pc:picChg>
      </pc:sldChg>
      <pc:sldChg chg="modSp mod">
        <pc:chgData name="Michael Pfiffner" userId="2bb4f5d7-69a4-4d7b-8218-6570c38be894" providerId="ADAL" clId="{C6D3A396-D296-45BB-B41A-1A825DB1E83B}" dt="2025-12-12T21:23:09.372" v="896" actId="13244"/>
        <pc:sldMkLst>
          <pc:docMk/>
          <pc:sldMk cId="914572872" sldId="266"/>
        </pc:sldMkLst>
        <pc:spChg chg="mod">
          <ac:chgData name="Michael Pfiffner" userId="2bb4f5d7-69a4-4d7b-8218-6570c38be894" providerId="ADAL" clId="{C6D3A396-D296-45BB-B41A-1A825DB1E83B}" dt="2025-12-12T21:20:15.374" v="877" actId="33553"/>
          <ac:spMkLst>
            <pc:docMk/>
            <pc:sldMk cId="914572872" sldId="266"/>
            <ac:spMk id="2" creationId="{C637ABB3-58F7-E5A5-F9E5-A299D2245B34}"/>
          </ac:spMkLst>
        </pc:spChg>
        <pc:spChg chg="mod">
          <ac:chgData name="Michael Pfiffner" userId="2bb4f5d7-69a4-4d7b-8218-6570c38be894" providerId="ADAL" clId="{C6D3A396-D296-45BB-B41A-1A825DB1E83B}" dt="2025-12-12T21:22:59.013" v="894" actId="13244"/>
          <ac:spMkLst>
            <pc:docMk/>
            <pc:sldMk cId="914572872" sldId="266"/>
            <ac:spMk id="10" creationId="{2A113910-7326-40D1-B581-628D4B31E6CE}"/>
          </ac:spMkLst>
        </pc:spChg>
        <pc:spChg chg="mod">
          <ac:chgData name="Michael Pfiffner" userId="2bb4f5d7-69a4-4d7b-8218-6570c38be894" providerId="ADAL" clId="{C6D3A396-D296-45BB-B41A-1A825DB1E83B}" dt="2025-12-12T21:23:01.916" v="895" actId="13244"/>
          <ac:spMkLst>
            <pc:docMk/>
            <pc:sldMk cId="914572872" sldId="266"/>
            <ac:spMk id="17" creationId="{75D4C58F-EEE4-43D7-AE9F-4E4D75BB2C91}"/>
          </ac:spMkLst>
        </pc:spChg>
        <pc:picChg chg="mod">
          <ac:chgData name="Michael Pfiffner" userId="2bb4f5d7-69a4-4d7b-8218-6570c38be894" providerId="ADAL" clId="{C6D3A396-D296-45BB-B41A-1A825DB1E83B}" dt="2025-12-12T21:20:44.044" v="881" actId="962"/>
          <ac:picMkLst>
            <pc:docMk/>
            <pc:sldMk cId="914572872" sldId="266"/>
            <ac:picMk id="3" creationId="{09020AEF-6969-4999-8942-41111E229F0C}"/>
          </ac:picMkLst>
        </pc:picChg>
        <pc:picChg chg="mod">
          <ac:chgData name="Michael Pfiffner" userId="2bb4f5d7-69a4-4d7b-8218-6570c38be894" providerId="ADAL" clId="{C6D3A396-D296-45BB-B41A-1A825DB1E83B}" dt="2025-12-12T21:23:09.372" v="896" actId="13244"/>
          <ac:picMkLst>
            <pc:docMk/>
            <pc:sldMk cId="914572872" sldId="266"/>
            <ac:picMk id="5" creationId="{77DE1638-13AC-EB00-8369-54527492362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EEDCB-53DA-8440-B50D-822062D24BE6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37C1F-092B-BE47-837A-F0166CEF3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3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;charset=UTF-8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;charset=UTF-8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;charset=UTF-8"/><Relationship Id="rId2" Type="http://schemas.openxmlformats.org/officeDocument/2006/relationships/image" Target="../media/image2.png;charset=UTF-8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;charset=UTF-8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1AACFA-8CDD-4951-B3CE-7B8AD5D3B148}"/>
              </a:ext>
            </a:extLst>
          </p:cNvPr>
          <p:cNvSpPr/>
          <p:nvPr userDrawn="1"/>
        </p:nvSpPr>
        <p:spPr>
          <a:xfrm>
            <a:off x="-8450" y="-17310"/>
            <a:ext cx="7839987" cy="10095146"/>
          </a:xfrm>
          <a:prstGeom prst="rect">
            <a:avLst/>
          </a:prstGeom>
          <a:solidFill>
            <a:srgbClr val="005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6FD1FD7A-F8D3-4EA1-9B02-8C14AE3F3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1201" y="1856336"/>
            <a:ext cx="3867014" cy="270598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13BD9B-8A26-4122-811B-86BB00AAEE18}"/>
              </a:ext>
            </a:extLst>
          </p:cNvPr>
          <p:cNvCxnSpPr/>
          <p:nvPr userDrawn="1"/>
        </p:nvCxnSpPr>
        <p:spPr>
          <a:xfrm>
            <a:off x="534353" y="2133871"/>
            <a:ext cx="6703695" cy="0"/>
          </a:xfrm>
          <a:prstGeom prst="line">
            <a:avLst/>
          </a:prstGeom>
          <a:ln w="9525">
            <a:solidFill>
              <a:srgbClr val="02A4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8C153F9-3F47-4A62-BE43-B5066CD06903}"/>
              </a:ext>
            </a:extLst>
          </p:cNvPr>
          <p:cNvSpPr/>
          <p:nvPr userDrawn="1"/>
        </p:nvSpPr>
        <p:spPr>
          <a:xfrm>
            <a:off x="0" y="0"/>
            <a:ext cx="109827" cy="2133871"/>
          </a:xfrm>
          <a:prstGeom prst="rect">
            <a:avLst/>
          </a:prstGeom>
          <a:solidFill>
            <a:srgbClr val="D6E0E1"/>
          </a:solidFill>
          <a:ln>
            <a:solidFill>
              <a:srgbClr val="D6E0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9045E8-B023-4974-BCE1-8E773488A21F}"/>
              </a:ext>
            </a:extLst>
          </p:cNvPr>
          <p:cNvSpPr/>
          <p:nvPr userDrawn="1"/>
        </p:nvSpPr>
        <p:spPr>
          <a:xfrm>
            <a:off x="-1" y="2291231"/>
            <a:ext cx="109827" cy="1634946"/>
          </a:xfrm>
          <a:prstGeom prst="rect">
            <a:avLst/>
          </a:prstGeom>
          <a:solidFill>
            <a:srgbClr val="636463"/>
          </a:solidFill>
          <a:ln>
            <a:solidFill>
              <a:srgbClr val="636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21C2E0-CB41-471A-8BDC-9E8D33891EBA}"/>
              </a:ext>
            </a:extLst>
          </p:cNvPr>
          <p:cNvSpPr/>
          <p:nvPr userDrawn="1"/>
        </p:nvSpPr>
        <p:spPr>
          <a:xfrm>
            <a:off x="-1" y="4081009"/>
            <a:ext cx="109827" cy="5977390"/>
          </a:xfrm>
          <a:prstGeom prst="rect">
            <a:avLst/>
          </a:prstGeom>
          <a:solidFill>
            <a:srgbClr val="02A4D3"/>
          </a:solidFill>
          <a:ln>
            <a:solidFill>
              <a:srgbClr val="02A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</p:spTree>
    <p:extLst>
      <p:ext uri="{BB962C8B-B14F-4D97-AF65-F5344CB8AC3E}">
        <p14:creationId xmlns:p14="http://schemas.microsoft.com/office/powerpoint/2010/main" val="154917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739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23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E5C3E5C-509F-3B40-9A4F-F8996A506F0A}"/>
              </a:ext>
            </a:extLst>
          </p:cNvPr>
          <p:cNvSpPr/>
          <p:nvPr userDrawn="1"/>
        </p:nvSpPr>
        <p:spPr>
          <a:xfrm>
            <a:off x="0" y="2"/>
            <a:ext cx="7772400" cy="406238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3D369D-0EA9-6045-9D8E-A847BC3D8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7"/>
            <a:ext cx="6703695" cy="1562107"/>
          </a:xfrm>
        </p:spPr>
        <p:txBody>
          <a:bodyPr anchor="b">
            <a:normAutofit/>
          </a:bodyPr>
          <a:lstStyle>
            <a:lvl1pPr>
              <a:defRPr sz="1785" b="1">
                <a:latin typeface="Helvetic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AA6D4-1001-D54F-8B48-5D65B6C12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5" y="2465706"/>
            <a:ext cx="2434427" cy="1208404"/>
          </a:xfrm>
        </p:spPr>
        <p:txBody>
          <a:bodyPr anchor="b">
            <a:normAutofit/>
          </a:bodyPr>
          <a:lstStyle>
            <a:lvl1pPr marL="218599" indent="-218599">
              <a:buClr>
                <a:srgbClr val="02A4D3"/>
              </a:buClr>
              <a:buFont typeface="Wingdings" pitchFamily="2" charset="2"/>
              <a:buChar char="§"/>
              <a:defRPr sz="1148" b="0"/>
            </a:lvl1pPr>
            <a:lvl2pPr marL="510064" indent="-218599">
              <a:buClr>
                <a:srgbClr val="02A4D3"/>
              </a:buClr>
              <a:buFont typeface="Wingdings" pitchFamily="2" charset="2"/>
              <a:buChar char="§"/>
              <a:defRPr sz="1148" b="0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E9C5E-F050-8742-80A5-862E46B7401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35365" y="4382801"/>
            <a:ext cx="4662428" cy="4939846"/>
          </a:xfrm>
        </p:spPr>
        <p:txBody>
          <a:bodyPr>
            <a:normAutofit/>
          </a:bodyPr>
          <a:lstStyle>
            <a:lvl1pPr marL="0" indent="0">
              <a:buNone/>
              <a:defRPr sz="1275">
                <a:latin typeface="Helvetica" pitchFamily="2" charset="0"/>
              </a:defRPr>
            </a:lvl1pPr>
          </a:lstStyle>
          <a:p>
            <a:pPr lvl="0"/>
            <a:r>
              <a:rPr lang="en-US" dirty="0"/>
              <a:t>Graph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EB9C56-EAB1-DE4E-BF7B-16DFA41CDD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28213" y="2465706"/>
            <a:ext cx="2516843" cy="1208404"/>
          </a:xfrm>
        </p:spPr>
        <p:txBody>
          <a:bodyPr anchor="b">
            <a:normAutofit/>
          </a:bodyPr>
          <a:lstStyle>
            <a:lvl1pPr marL="218599" indent="-218599">
              <a:buClr>
                <a:srgbClr val="02A4D3"/>
              </a:buClr>
              <a:buFont typeface="Wingdings" pitchFamily="2" charset="2"/>
              <a:buChar char="§"/>
              <a:defRPr sz="1275" b="0"/>
            </a:lvl1pPr>
            <a:lvl2pPr marL="510064" indent="-218599">
              <a:buClr>
                <a:srgbClr val="02A4D3"/>
              </a:buClr>
              <a:buFont typeface="Wingdings" pitchFamily="2" charset="2"/>
              <a:buChar char="§"/>
              <a:defRPr sz="1148" b="0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9EB92-1D61-6749-BD37-1464C7A4B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51C9AD-7E2C-A84B-B2AC-E7C66C1C5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638ECD-97A1-7448-805C-C65B20D0AB1A}"/>
              </a:ext>
            </a:extLst>
          </p:cNvPr>
          <p:cNvSpPr/>
          <p:nvPr userDrawn="1"/>
        </p:nvSpPr>
        <p:spPr>
          <a:xfrm>
            <a:off x="0" y="0"/>
            <a:ext cx="109827" cy="2133871"/>
          </a:xfrm>
          <a:prstGeom prst="rect">
            <a:avLst/>
          </a:prstGeom>
          <a:solidFill>
            <a:srgbClr val="005285"/>
          </a:solidFill>
          <a:ln>
            <a:solidFill>
              <a:srgbClr val="005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42323-41AC-E148-BE31-405DB1A7B2D0}"/>
              </a:ext>
            </a:extLst>
          </p:cNvPr>
          <p:cNvSpPr/>
          <p:nvPr userDrawn="1"/>
        </p:nvSpPr>
        <p:spPr>
          <a:xfrm>
            <a:off x="-1" y="2291231"/>
            <a:ext cx="109827" cy="1634946"/>
          </a:xfrm>
          <a:prstGeom prst="rect">
            <a:avLst/>
          </a:prstGeom>
          <a:solidFill>
            <a:srgbClr val="636463"/>
          </a:solidFill>
          <a:ln>
            <a:solidFill>
              <a:srgbClr val="636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2050A3-21D2-B44C-A306-D41CC32EB88C}"/>
              </a:ext>
            </a:extLst>
          </p:cNvPr>
          <p:cNvSpPr/>
          <p:nvPr userDrawn="1"/>
        </p:nvSpPr>
        <p:spPr>
          <a:xfrm>
            <a:off x="-1" y="4081009"/>
            <a:ext cx="109827" cy="5977390"/>
          </a:xfrm>
          <a:prstGeom prst="rect">
            <a:avLst/>
          </a:prstGeom>
          <a:solidFill>
            <a:srgbClr val="02A4D3"/>
          </a:solidFill>
          <a:ln>
            <a:solidFill>
              <a:srgbClr val="02A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4172DF1-AF8B-E944-ABDA-B1A6129EFDEC}"/>
              </a:ext>
            </a:extLst>
          </p:cNvPr>
          <p:cNvCxnSpPr>
            <a:cxnSpLocks/>
          </p:cNvCxnSpPr>
          <p:nvPr userDrawn="1"/>
        </p:nvCxnSpPr>
        <p:spPr>
          <a:xfrm>
            <a:off x="534352" y="2097624"/>
            <a:ext cx="6702683" cy="0"/>
          </a:xfrm>
          <a:prstGeom prst="line">
            <a:avLst/>
          </a:prstGeom>
          <a:ln w="9525">
            <a:solidFill>
              <a:srgbClr val="02A4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FFA4AD6-2BDE-C646-99B3-55AE944AD8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5143" y="8250274"/>
            <a:ext cx="2339599" cy="163716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6A33900-9D2B-DB49-A264-6B94099B9ED8}"/>
              </a:ext>
            </a:extLst>
          </p:cNvPr>
          <p:cNvCxnSpPr/>
          <p:nvPr userDrawn="1"/>
        </p:nvCxnSpPr>
        <p:spPr>
          <a:xfrm>
            <a:off x="3017057" y="2653704"/>
            <a:ext cx="0" cy="1046239"/>
          </a:xfrm>
          <a:prstGeom prst="line">
            <a:avLst/>
          </a:prstGeom>
          <a:ln w="9525">
            <a:solidFill>
              <a:srgbClr val="02A4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E21165-9ED5-564C-9FD1-02F0F4D13536}"/>
              </a:ext>
            </a:extLst>
          </p:cNvPr>
          <p:cNvCxnSpPr>
            <a:cxnSpLocks/>
          </p:cNvCxnSpPr>
          <p:nvPr userDrawn="1"/>
        </p:nvCxnSpPr>
        <p:spPr>
          <a:xfrm>
            <a:off x="5221425" y="4382803"/>
            <a:ext cx="0" cy="5131900"/>
          </a:xfrm>
          <a:prstGeom prst="line">
            <a:avLst/>
          </a:prstGeom>
          <a:ln w="9525">
            <a:solidFill>
              <a:srgbClr val="02A4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89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08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56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8D7772-332C-47FF-BD37-5467C7A98B7E}"/>
              </a:ext>
            </a:extLst>
          </p:cNvPr>
          <p:cNvSpPr/>
          <p:nvPr userDrawn="1"/>
        </p:nvSpPr>
        <p:spPr>
          <a:xfrm>
            <a:off x="5262126" y="-18124"/>
            <a:ext cx="2518152" cy="10094647"/>
          </a:xfrm>
          <a:prstGeom prst="rect">
            <a:avLst/>
          </a:prstGeom>
          <a:ln>
            <a:solidFill>
              <a:srgbClr val="005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525AE38B-C75F-4104-8141-0FF55CB4B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5143" y="8250274"/>
            <a:ext cx="2339599" cy="163716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3FBA7FC-90EC-462F-8458-A5B47256AB7B}"/>
              </a:ext>
            </a:extLst>
          </p:cNvPr>
          <p:cNvSpPr/>
          <p:nvPr userDrawn="1"/>
        </p:nvSpPr>
        <p:spPr>
          <a:xfrm>
            <a:off x="0" y="0"/>
            <a:ext cx="109827" cy="2133871"/>
          </a:xfrm>
          <a:prstGeom prst="rect">
            <a:avLst/>
          </a:prstGeom>
          <a:solidFill>
            <a:srgbClr val="005285"/>
          </a:solidFill>
          <a:ln>
            <a:solidFill>
              <a:srgbClr val="005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55F0C1-F98C-458A-940D-46E716865C82}"/>
              </a:ext>
            </a:extLst>
          </p:cNvPr>
          <p:cNvSpPr/>
          <p:nvPr userDrawn="1"/>
        </p:nvSpPr>
        <p:spPr>
          <a:xfrm>
            <a:off x="-1" y="2291231"/>
            <a:ext cx="109827" cy="1634946"/>
          </a:xfrm>
          <a:prstGeom prst="rect">
            <a:avLst/>
          </a:prstGeom>
          <a:solidFill>
            <a:srgbClr val="636463"/>
          </a:solidFill>
          <a:ln>
            <a:solidFill>
              <a:srgbClr val="636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E238E0-2C71-4558-A5BA-543DF0A7A526}"/>
              </a:ext>
            </a:extLst>
          </p:cNvPr>
          <p:cNvSpPr/>
          <p:nvPr userDrawn="1"/>
        </p:nvSpPr>
        <p:spPr>
          <a:xfrm>
            <a:off x="-1" y="4081009"/>
            <a:ext cx="109827" cy="5977390"/>
          </a:xfrm>
          <a:prstGeom prst="rect">
            <a:avLst/>
          </a:prstGeom>
          <a:solidFill>
            <a:srgbClr val="02A4D3"/>
          </a:solidFill>
          <a:ln>
            <a:solidFill>
              <a:srgbClr val="02A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pic>
        <p:nvPicPr>
          <p:cNvPr id="13" name="Picture 12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C67E162F-25AC-4A34-9DF0-6D962EA56D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3021" y="8299870"/>
            <a:ext cx="2331721" cy="163164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C4BB36-502D-41EE-A053-D0298278C5B3}"/>
              </a:ext>
            </a:extLst>
          </p:cNvPr>
          <p:cNvCxnSpPr/>
          <p:nvPr userDrawn="1"/>
        </p:nvCxnSpPr>
        <p:spPr>
          <a:xfrm>
            <a:off x="534353" y="2097624"/>
            <a:ext cx="4546591" cy="36247"/>
          </a:xfrm>
          <a:prstGeom prst="line">
            <a:avLst/>
          </a:prstGeom>
          <a:ln w="9525">
            <a:solidFill>
              <a:srgbClr val="02A4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2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10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6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pPr/>
              <a:t>12/12/2025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1B7F5-29E2-4EE6-B31B-3DBAF164C947}"/>
              </a:ext>
            </a:extLst>
          </p:cNvPr>
          <p:cNvSpPr/>
          <p:nvPr userDrawn="1"/>
        </p:nvSpPr>
        <p:spPr>
          <a:xfrm>
            <a:off x="0" y="0"/>
            <a:ext cx="109827" cy="2133871"/>
          </a:xfrm>
          <a:prstGeom prst="rect">
            <a:avLst/>
          </a:prstGeom>
          <a:solidFill>
            <a:srgbClr val="005285"/>
          </a:solidFill>
          <a:ln>
            <a:solidFill>
              <a:srgbClr val="005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4F8C75-B0CB-416F-97F7-03087DC42717}"/>
              </a:ext>
            </a:extLst>
          </p:cNvPr>
          <p:cNvSpPr/>
          <p:nvPr userDrawn="1"/>
        </p:nvSpPr>
        <p:spPr>
          <a:xfrm>
            <a:off x="-1" y="2291231"/>
            <a:ext cx="109827" cy="1634946"/>
          </a:xfrm>
          <a:prstGeom prst="rect">
            <a:avLst/>
          </a:prstGeom>
          <a:solidFill>
            <a:srgbClr val="636463"/>
          </a:solidFill>
          <a:ln>
            <a:solidFill>
              <a:srgbClr val="636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A3668D-DDB1-4CD5-89D2-323D174B1C0B}"/>
              </a:ext>
            </a:extLst>
          </p:cNvPr>
          <p:cNvSpPr/>
          <p:nvPr userDrawn="1"/>
        </p:nvSpPr>
        <p:spPr>
          <a:xfrm>
            <a:off x="-1" y="4081009"/>
            <a:ext cx="109827" cy="5977390"/>
          </a:xfrm>
          <a:prstGeom prst="rect">
            <a:avLst/>
          </a:prstGeom>
          <a:solidFill>
            <a:srgbClr val="02A4D3"/>
          </a:solidFill>
          <a:ln>
            <a:solidFill>
              <a:srgbClr val="02A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48" dirty="0"/>
          </a:p>
        </p:txBody>
      </p: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D8D55545-F98B-4E54-93A7-D5983AB87B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25143" y="8250274"/>
            <a:ext cx="2339599" cy="163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24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33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31E3A-0AB4-F94F-86C7-EF9A41D7E8FF}" type="datetimeFigureOut">
              <a:rPr lang="en-US" smtClean="0"/>
              <a:t>12/12/2025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88C4B-F355-024A-964D-A048A526BD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50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53" r:id="rId12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365utsouthwestern-my.sharepoint.com/:b:/g/personal/andres_nunez_utsouthwestern_edu/Ee_rResZInFOpQT_Yxb2OygBAKf4qcp2E2qq-rK2cwVzIg?e=owJNtU" TargetMode="External"/><Relationship Id="rId7" Type="http://schemas.openxmlformats.org/officeDocument/2006/relationships/hyperlink" Target="https://365utsouthwestern-my.sharepoint.com/:x:/r/personal/andres_nunez_utsouthwestern_edu/Documents/Documents/UTSW%20Uniform%20Catalog/2023%20Uniform%20Catalog/Bulk%20Order%20Form.xlsx?d=wde4475c070b640eeb0361325637e067c&amp;csf=1&amp;web=1&amp;e=Mza1m0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www.dropbox.com/s/l4tf0y00nhhxmx3/2020%20fit%20session%20fnl-v3.mp4?dl=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365utsouthwestern-my.sharepoint.com/:x:/r/personal/andres_nunez_utsouthwestern_edu/Documents/Documents/UTSW%20Uniform%20Catalog/2023%20Uniform%20Catalog/Bulk%20Order%20Form.xlsx?d=wde4475c070b640eeb0361325637e067c&amp;csf=1&amp;web=1&amp;e=Mza1m0" TargetMode="External"/><Relationship Id="rId5" Type="http://schemas.openxmlformats.org/officeDocument/2006/relationships/hyperlink" Target="https://www.dropbox.com/s/l4tf0y00nhhxmx3/2020%20fit%20session%20fnl-v3.mp4?dl=0" TargetMode="Externa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8226;%20https:/www.utsouthwestern.net/intranet/administration/information%02resources/aair/who/training/doclib/how-to-commodity-codes.pdf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365utsouthwestern-my.sharepoint.com/:x:/r/personal/andres_nunez_utsouthwestern_edu/Documents/Documents/UTSW%20Uniform%20Catalog/2023%20Uniform%20Catalog/Bulk%20Order%20Form.xlsx?d=wde4475c070b640eeb0361325637e067c&amp;csf=1&amp;web=1&amp;e=Mza1m0" TargetMode="External"/><Relationship Id="rId5" Type="http://schemas.openxmlformats.org/officeDocument/2006/relationships/hyperlink" Target="https://www.dropbox.com/s/l4tf0y00nhhxmx3/2020%20fit%20session%20fnl-v3.mp4?dl=0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365utsouthwestern-my.sharepoint.com/:x:/r/personal/andres_nunez_utsouthwestern_edu/Documents/Documents/UTSW%20Uniform%20Catalog/2023%20Uniform%20Catalog/Bulk%20Order%20Form.xlsx?d=wde4475c070b640eeb0361325637e067c&amp;csf=1&amp;web=1&amp;e=Mza1m0" TargetMode="External"/><Relationship Id="rId5" Type="http://schemas.openxmlformats.org/officeDocument/2006/relationships/hyperlink" Target="https://www.dropbox.com/s/l4tf0y00nhhxmx3/2020%20fit%20session%20fnl-v3.mp4?dl=0" TargetMode="External"/><Relationship Id="rId4" Type="http://schemas.openxmlformats.org/officeDocument/2006/relationships/hyperlink" Target="mailto:UniversityStore@mednet.swmed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020AEF-6969-4999-8942-41111E229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150"/>
          <a:stretch/>
        </p:blipFill>
        <p:spPr>
          <a:xfrm>
            <a:off x="0" y="263298"/>
            <a:ext cx="2864574" cy="956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37ABB3-58F7-E5A5-F9E5-A299D2245B3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36566" y="1318160"/>
            <a:ext cx="2728008" cy="32316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UNIFORM ORDERING PROCESS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EC401-2FC7-4611-8C2C-D381752C736D}"/>
              </a:ext>
            </a:extLst>
          </p:cNvPr>
          <p:cNvSpPr txBox="1"/>
          <p:nvPr/>
        </p:nvSpPr>
        <p:spPr>
          <a:xfrm>
            <a:off x="237507" y="1799111"/>
            <a:ext cx="5545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Step 1: Select Uniforms from the </a:t>
            </a:r>
            <a:r>
              <a:rPr lang="en-US" sz="1500" b="1" dirty="0">
                <a:hlinkClick r:id="rId3"/>
              </a:rPr>
              <a:t>Ambulatory Uniform Catalog </a:t>
            </a:r>
            <a:endParaRPr lang="en-US" sz="1500" b="1" dirty="0"/>
          </a:p>
          <a:p>
            <a:r>
              <a:rPr lang="en-US" sz="1500" dirty="0"/>
              <a:t> </a:t>
            </a:r>
          </a:p>
          <a:p>
            <a:r>
              <a:rPr lang="en-US" sz="1500" dirty="0"/>
              <a:t>• Using the catalog, decide which uniforms you need</a:t>
            </a:r>
          </a:p>
          <a:p>
            <a:r>
              <a:rPr lang="en-US" sz="1500" dirty="0"/>
              <a:t>• Determine quantity, size, color and styles</a:t>
            </a:r>
          </a:p>
        </p:txBody>
      </p:sp>
      <p:pic>
        <p:nvPicPr>
          <p:cNvPr id="23" name="Picture 22" descr="Sample Ambulatory catalog page">
            <a:extLst>
              <a:ext uri="{FF2B5EF4-FFF2-40B4-BE49-F238E27FC236}">
                <a16:creationId xmlns:a16="http://schemas.microsoft.com/office/drawing/2014/main" id="{4105B61A-0714-5E40-44B5-D87B9873B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34" y="2814774"/>
            <a:ext cx="1089047" cy="14132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 descr="Sample Ambulatory catalog page">
            <a:extLst>
              <a:ext uri="{FF2B5EF4-FFF2-40B4-BE49-F238E27FC236}">
                <a16:creationId xmlns:a16="http://schemas.microsoft.com/office/drawing/2014/main" id="{3D7BBAFF-025D-C29C-4E8C-71529AD9C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0708" y="2821526"/>
            <a:ext cx="1089047" cy="14064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 descr="Sample Ambulatory catalog page">
            <a:extLst>
              <a:ext uri="{FF2B5EF4-FFF2-40B4-BE49-F238E27FC236}">
                <a16:creationId xmlns:a16="http://schemas.microsoft.com/office/drawing/2014/main" id="{0F3B7AB8-0E15-3AC5-D9CD-456D0A035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0682" y="2821526"/>
            <a:ext cx="1094658" cy="14132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8F2B8F2-97F0-F022-CBD6-3878956A80E3}"/>
              </a:ext>
            </a:extLst>
          </p:cNvPr>
          <p:cNvSpPr txBox="1"/>
          <p:nvPr/>
        </p:nvSpPr>
        <p:spPr>
          <a:xfrm>
            <a:off x="237507" y="4374195"/>
            <a:ext cx="69673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Step 2: Enter information into the </a:t>
            </a:r>
            <a:r>
              <a:rPr lang="en-US" sz="1500" b="1" dirty="0">
                <a:hlinkClick r:id="rId7"/>
              </a:rPr>
              <a:t>Uniform Bulk Order Form </a:t>
            </a:r>
            <a:r>
              <a:rPr lang="en-US" sz="1500" b="1" dirty="0"/>
              <a:t>(excel spreadsheet) </a:t>
            </a:r>
          </a:p>
          <a:p>
            <a:endParaRPr lang="en-US" sz="1500" dirty="0"/>
          </a:p>
          <a:p>
            <a:r>
              <a:rPr lang="en-US" sz="1500" dirty="0"/>
              <a:t>• Using the provided order form, Follow the form instructions tab, and complete form</a:t>
            </a:r>
          </a:p>
          <a:p>
            <a:endParaRPr lang="en-US" sz="1500" dirty="0"/>
          </a:p>
          <a:p>
            <a:r>
              <a:rPr lang="en-US" sz="1500" b="1" dirty="0">
                <a:solidFill>
                  <a:srgbClr val="FF0000"/>
                </a:solidFill>
              </a:rPr>
              <a:t>NOTE: Attach the requisition form to the external note of the branded goods from in the procurement portal.</a:t>
            </a:r>
            <a:endParaRPr lang="en-US" sz="1500" dirty="0"/>
          </a:p>
        </p:txBody>
      </p:sp>
      <p:pic>
        <p:nvPicPr>
          <p:cNvPr id="5" name="Picture 4" descr="Sample uniform bulk ordering form image">
            <a:extLst>
              <a:ext uri="{FF2B5EF4-FFF2-40B4-BE49-F238E27FC236}">
                <a16:creationId xmlns:a16="http://schemas.microsoft.com/office/drawing/2014/main" id="{289FE4FD-FF0B-4E66-311E-4451F85FB7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4807" y="5890341"/>
            <a:ext cx="6820033" cy="324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113910-7326-40D1-B581-628D4B31E6CE}"/>
              </a:ext>
            </a:extLst>
          </p:cNvPr>
          <p:cNvSpPr txBox="1"/>
          <p:nvPr/>
        </p:nvSpPr>
        <p:spPr>
          <a:xfrm>
            <a:off x="1137050" y="9258849"/>
            <a:ext cx="56945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NimbusSan" panose="00000500000000000000" pitchFamily="50" charset="0"/>
                <a:hlinkClick r:id="rId9"/>
              </a:rPr>
              <a:t>Sizing Power Point Video</a:t>
            </a:r>
            <a:endParaRPr lang="en-US" sz="2500" dirty="0">
              <a:latin typeface="NimbusSan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4C58F-EEE4-43D7-AE9F-4E4D75BB2C91}"/>
              </a:ext>
            </a:extLst>
          </p:cNvPr>
          <p:cNvSpPr txBox="1"/>
          <p:nvPr/>
        </p:nvSpPr>
        <p:spPr>
          <a:xfrm>
            <a:off x="4708341" y="392010"/>
            <a:ext cx="3064060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NimbusSan" panose="00000500000000000000" pitchFamily="50" charset="0"/>
              </a:rPr>
              <a:t>Need to Order in Bulk?</a:t>
            </a:r>
          </a:p>
          <a:p>
            <a:r>
              <a:rPr lang="en-US" sz="2000" b="1" dirty="0">
                <a:solidFill>
                  <a:srgbClr val="0070C0"/>
                </a:solidFill>
                <a:latin typeface="NimbusSan" panose="00000500000000000000" pitchFamily="50" charset="0"/>
                <a:hlinkClick r:id="rId7"/>
              </a:rPr>
              <a:t>Order Here</a:t>
            </a:r>
            <a:endParaRPr lang="en-US" sz="2000" b="1" dirty="0">
              <a:solidFill>
                <a:srgbClr val="0070C0"/>
              </a:solidFill>
              <a:latin typeface="NimbusSa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76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020AEF-6969-4999-8942-41111E229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150"/>
          <a:stretch/>
        </p:blipFill>
        <p:spPr>
          <a:xfrm>
            <a:off x="0" y="263298"/>
            <a:ext cx="2864574" cy="956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37ABB3-58F7-E5A5-F9E5-A299D2245B3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36566" y="1318160"/>
            <a:ext cx="2728008" cy="32316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UNIFORM ORDERING PROCESS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EC401-2FC7-4611-8C2C-D381752C736D}"/>
              </a:ext>
            </a:extLst>
          </p:cNvPr>
          <p:cNvSpPr txBox="1"/>
          <p:nvPr/>
        </p:nvSpPr>
        <p:spPr>
          <a:xfrm>
            <a:off x="237507" y="1799111"/>
            <a:ext cx="70836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Step 3: Placing order in UT Southwestern Procurement Portal</a:t>
            </a:r>
          </a:p>
          <a:p>
            <a:r>
              <a:rPr lang="en-US" sz="1500" dirty="0"/>
              <a:t> </a:t>
            </a:r>
          </a:p>
          <a:p>
            <a:r>
              <a:rPr lang="en-US" sz="1500" dirty="0"/>
              <a:t>• Log onto UT Southwestern site through a supported browser </a:t>
            </a:r>
          </a:p>
          <a:p>
            <a:r>
              <a:rPr lang="en-US" sz="1500" dirty="0"/>
              <a:t>• In the upper right corner choose MY UTSW (this will require your UTSW log in and password) </a:t>
            </a:r>
          </a:p>
          <a:p>
            <a:r>
              <a:rPr lang="en-US" sz="1500" dirty="0"/>
              <a:t>• In the Quick Links section to the right, choose People Soft (this may prompt you to log in again) </a:t>
            </a:r>
          </a:p>
          <a:p>
            <a:r>
              <a:rPr lang="en-US" sz="1500" dirty="0"/>
              <a:t>• Select the diamond icon to the far right, this is the navbar </a:t>
            </a:r>
          </a:p>
        </p:txBody>
      </p:sp>
      <p:pic>
        <p:nvPicPr>
          <p:cNvPr id="5" name="Picture 4" descr="Sample image of procurement portal">
            <a:extLst>
              <a:ext uri="{FF2B5EF4-FFF2-40B4-BE49-F238E27FC236}">
                <a16:creationId xmlns:a16="http://schemas.microsoft.com/office/drawing/2014/main" id="{C4D93AB5-C532-1D74-E4DB-64CDF6352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71" y="3762147"/>
            <a:ext cx="6831649" cy="162018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F6C3DE-7651-A811-1EC6-1675C8DA88A7}"/>
              </a:ext>
            </a:extLst>
          </p:cNvPr>
          <p:cNvSpPr txBox="1"/>
          <p:nvPr/>
        </p:nvSpPr>
        <p:spPr>
          <a:xfrm>
            <a:off x="237507" y="5458408"/>
            <a:ext cx="68316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• Opening the navbar link, choose Procurement Portal (again this will prompt you for your UTSW login and password)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E5F67D-4EA3-6092-D2BB-5C5A927B3E9B}"/>
              </a:ext>
            </a:extLst>
          </p:cNvPr>
          <p:cNvSpPr txBox="1"/>
          <p:nvPr/>
        </p:nvSpPr>
        <p:spPr>
          <a:xfrm>
            <a:off x="237507" y="6245882"/>
            <a:ext cx="6683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Step 4: Submit UTSW Procurement Portal Requisition</a:t>
            </a:r>
          </a:p>
          <a:p>
            <a:r>
              <a:rPr lang="en-US" sz="1500" dirty="0"/>
              <a:t> </a:t>
            </a:r>
          </a:p>
          <a:p>
            <a:r>
              <a:rPr lang="en-US" sz="1500" dirty="0"/>
              <a:t>• Create a UTSW Procurement Portal requisition using the Non-Catalog Request for Goods (Special Req) tile. </a:t>
            </a:r>
          </a:p>
        </p:txBody>
      </p:sp>
      <p:pic>
        <p:nvPicPr>
          <p:cNvPr id="9" name="Picture 8" descr="Sample image of non-catalog goods and services image">
            <a:extLst>
              <a:ext uri="{FF2B5EF4-FFF2-40B4-BE49-F238E27FC236}">
                <a16:creationId xmlns:a16="http://schemas.microsoft.com/office/drawing/2014/main" id="{DC805019-CAD4-E346-0E58-710B7280E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71" y="7381463"/>
            <a:ext cx="6831649" cy="158875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113910-7326-40D1-B581-628D4B31E6CE}"/>
              </a:ext>
            </a:extLst>
          </p:cNvPr>
          <p:cNvSpPr txBox="1"/>
          <p:nvPr/>
        </p:nvSpPr>
        <p:spPr>
          <a:xfrm>
            <a:off x="1137050" y="9258849"/>
            <a:ext cx="56945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NimbusSan" panose="00000500000000000000" pitchFamily="50" charset="0"/>
                <a:hlinkClick r:id="rId5"/>
              </a:rPr>
              <a:t>Sizing Power Point Video</a:t>
            </a:r>
            <a:endParaRPr lang="en-US" sz="2500" dirty="0">
              <a:latin typeface="NimbusSan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4C58F-EEE4-43D7-AE9F-4E4D75BB2C91}"/>
              </a:ext>
            </a:extLst>
          </p:cNvPr>
          <p:cNvSpPr txBox="1"/>
          <p:nvPr/>
        </p:nvSpPr>
        <p:spPr>
          <a:xfrm>
            <a:off x="4708341" y="392010"/>
            <a:ext cx="3064060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NimbusSan" panose="00000500000000000000" pitchFamily="50" charset="0"/>
              </a:rPr>
              <a:t>Need to Order in Bulk?</a:t>
            </a:r>
          </a:p>
          <a:p>
            <a:r>
              <a:rPr lang="en-US" sz="2000" b="1" dirty="0">
                <a:solidFill>
                  <a:srgbClr val="0070C0"/>
                </a:solidFill>
                <a:latin typeface="NimbusSan" panose="00000500000000000000" pitchFamily="50" charset="0"/>
                <a:hlinkClick r:id="rId6"/>
              </a:rPr>
              <a:t>Order Here</a:t>
            </a:r>
            <a:endParaRPr lang="en-US" sz="2000" b="1" dirty="0">
              <a:solidFill>
                <a:srgbClr val="0070C0"/>
              </a:solidFill>
              <a:latin typeface="NimbusSa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757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7C5A944-3C78-EE08-C7C4-8804E3733BA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4353" y="-1944159"/>
            <a:ext cx="6703695" cy="194415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Uniform Ordering Process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20AEF-6969-4999-8942-41111E229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150"/>
          <a:stretch/>
        </p:blipFill>
        <p:spPr>
          <a:xfrm>
            <a:off x="0" y="263298"/>
            <a:ext cx="2864574" cy="956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37ABB3-58F7-E5A5-F9E5-A299D2245B34}"/>
              </a:ext>
            </a:extLst>
          </p:cNvPr>
          <p:cNvSpPr txBox="1"/>
          <p:nvPr/>
        </p:nvSpPr>
        <p:spPr>
          <a:xfrm>
            <a:off x="136566" y="1318160"/>
            <a:ext cx="2728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UNIFORM ORDERING PROCESS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EC401-2FC7-4611-8C2C-D381752C736D}"/>
              </a:ext>
            </a:extLst>
          </p:cNvPr>
          <p:cNvSpPr txBox="1"/>
          <p:nvPr/>
        </p:nvSpPr>
        <p:spPr>
          <a:xfrm>
            <a:off x="237507" y="1739950"/>
            <a:ext cx="70836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• Fill out ALL required fields </a:t>
            </a:r>
          </a:p>
          <a:p>
            <a:r>
              <a:rPr lang="en-US" sz="1500" dirty="0"/>
              <a:t>• It is very important that you select the Supplier UTSW-AUXILIARY SVCS STUDENT</a:t>
            </a:r>
          </a:p>
          <a:p>
            <a:r>
              <a:rPr lang="en-US" sz="1500" dirty="0"/>
              <a:t>   STORES NORTH or UTSW-AUXILIARY SVCS STUDENT STORES SOUTH </a:t>
            </a:r>
          </a:p>
          <a:p>
            <a:endParaRPr lang="en-US" sz="1500" dirty="0"/>
          </a:p>
          <a:p>
            <a:r>
              <a:rPr lang="en-US" sz="1500" dirty="0"/>
              <a:t>• Helpful Commodity Codes:</a:t>
            </a:r>
          </a:p>
          <a:p>
            <a:r>
              <a:rPr lang="en-US" sz="1500" dirty="0"/>
              <a:t> </a:t>
            </a:r>
          </a:p>
          <a:p>
            <a:r>
              <a:rPr lang="en-US" sz="1500" dirty="0"/>
              <a:t>Class                   53101800           Coats and jackets </a:t>
            </a:r>
          </a:p>
          <a:p>
            <a:r>
              <a:rPr lang="en-US" sz="1500" dirty="0"/>
              <a:t>Class                   53102700           Uniforms </a:t>
            </a:r>
          </a:p>
          <a:p>
            <a:r>
              <a:rPr lang="en-US" sz="1500" dirty="0"/>
              <a:t>Class                   53103000           T-shirts </a:t>
            </a:r>
          </a:p>
          <a:p>
            <a:r>
              <a:rPr lang="en-US" sz="1500" dirty="0"/>
              <a:t>Commodity       53101602           Men’s shirts </a:t>
            </a:r>
          </a:p>
          <a:p>
            <a:r>
              <a:rPr lang="en-US" sz="1500" dirty="0"/>
              <a:t>Commodity       78121603           Freight fee </a:t>
            </a:r>
          </a:p>
          <a:p>
            <a:r>
              <a:rPr lang="en-US" sz="1500" dirty="0"/>
              <a:t>Class                   78121600           Material handling services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19448A-9B2D-47D2-BBC9-2786DFB0FE23}"/>
              </a:ext>
            </a:extLst>
          </p:cNvPr>
          <p:cNvSpPr txBox="1"/>
          <p:nvPr/>
        </p:nvSpPr>
        <p:spPr>
          <a:xfrm>
            <a:off x="237507" y="4526897"/>
            <a:ext cx="6428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Link to how to use Commodity Codes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6FB253-E376-3AE0-F7A1-3916EEEF4A5A}"/>
              </a:ext>
            </a:extLst>
          </p:cNvPr>
          <p:cNvSpPr txBox="1"/>
          <p:nvPr/>
        </p:nvSpPr>
        <p:spPr>
          <a:xfrm>
            <a:off x="237506" y="4941281"/>
            <a:ext cx="68009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• Business Justification - ITEM NOT IN PUNCH OUT or CATALOG </a:t>
            </a:r>
          </a:p>
        </p:txBody>
      </p:sp>
      <p:pic>
        <p:nvPicPr>
          <p:cNvPr id="13" name="Picture 12" descr="Sample image of procurement portal with product description box being pointed to with an arrow">
            <a:extLst>
              <a:ext uri="{FF2B5EF4-FFF2-40B4-BE49-F238E27FC236}">
                <a16:creationId xmlns:a16="http://schemas.microsoft.com/office/drawing/2014/main" id="{F9668A23-950E-ABE0-3E22-E66B9F503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790" y="5355665"/>
            <a:ext cx="6302024" cy="39031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113910-7326-40D1-B581-628D4B31E6CE}"/>
              </a:ext>
            </a:extLst>
          </p:cNvPr>
          <p:cNvSpPr txBox="1"/>
          <p:nvPr/>
        </p:nvSpPr>
        <p:spPr>
          <a:xfrm>
            <a:off x="1137050" y="9258849"/>
            <a:ext cx="56945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NimbusSan" panose="00000500000000000000" pitchFamily="50" charset="0"/>
                <a:hlinkClick r:id="rId5"/>
              </a:rPr>
              <a:t>Sizing Power Point Video</a:t>
            </a:r>
            <a:endParaRPr lang="en-US" sz="2500" dirty="0">
              <a:latin typeface="NimbusSan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4C58F-EEE4-43D7-AE9F-4E4D75BB2C91}"/>
              </a:ext>
            </a:extLst>
          </p:cNvPr>
          <p:cNvSpPr txBox="1"/>
          <p:nvPr/>
        </p:nvSpPr>
        <p:spPr>
          <a:xfrm>
            <a:off x="4708341" y="392010"/>
            <a:ext cx="3064060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NimbusSan" panose="00000500000000000000" pitchFamily="50" charset="0"/>
              </a:rPr>
              <a:t>Need to Order in Bulk?</a:t>
            </a:r>
          </a:p>
          <a:p>
            <a:r>
              <a:rPr lang="en-US" sz="2000" b="1" dirty="0">
                <a:solidFill>
                  <a:srgbClr val="0070C0"/>
                </a:solidFill>
                <a:latin typeface="NimbusSan" panose="00000500000000000000" pitchFamily="50" charset="0"/>
                <a:hlinkClick r:id="rId6"/>
              </a:rPr>
              <a:t>Order Here</a:t>
            </a:r>
            <a:endParaRPr lang="en-US" sz="2000" b="1" dirty="0">
              <a:solidFill>
                <a:srgbClr val="0070C0"/>
              </a:solidFill>
              <a:latin typeface="NimbusSa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139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020AEF-6969-4999-8942-41111E229F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150"/>
          <a:stretch/>
        </p:blipFill>
        <p:spPr>
          <a:xfrm>
            <a:off x="0" y="263298"/>
            <a:ext cx="2864574" cy="9566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37ABB3-58F7-E5A5-F9E5-A299D2245B3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36566" y="1318160"/>
            <a:ext cx="2728008" cy="32316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UNIFORM ORDERING PROCESS</a:t>
            </a:r>
          </a:p>
        </p:txBody>
      </p:sp>
      <p:pic>
        <p:nvPicPr>
          <p:cNvPr id="5" name="Picture 4" descr="Sample image of procurement portal with product description box being pointed at with an arrow">
            <a:extLst>
              <a:ext uri="{FF2B5EF4-FFF2-40B4-BE49-F238E27FC236}">
                <a16:creationId xmlns:a16="http://schemas.microsoft.com/office/drawing/2014/main" id="{77DE1638-13AC-EB00-8369-545274923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29" y="1771093"/>
            <a:ext cx="7116202" cy="44074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BEC401-2FC7-4611-8C2C-D381752C736D}"/>
              </a:ext>
            </a:extLst>
          </p:cNvPr>
          <p:cNvSpPr txBox="1"/>
          <p:nvPr/>
        </p:nvSpPr>
        <p:spPr>
          <a:xfrm>
            <a:off x="213757" y="6360597"/>
            <a:ext cx="717269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• </a:t>
            </a:r>
            <a:r>
              <a:rPr lang="en-US" sz="1500" dirty="0">
                <a:solidFill>
                  <a:srgbClr val="FF0000"/>
                </a:solidFill>
              </a:rPr>
              <a:t>Red Arrow Denotes: </a:t>
            </a:r>
            <a:r>
              <a:rPr lang="en-US" sz="1500" dirty="0"/>
              <a:t>Please note product descriptions for clarity for approvers. Once all</a:t>
            </a:r>
          </a:p>
          <a:p>
            <a:r>
              <a:rPr lang="en-US" sz="1500" dirty="0"/>
              <a:t>   fields required are completed, submit the requisition. </a:t>
            </a:r>
          </a:p>
          <a:p>
            <a:r>
              <a:rPr lang="en-US" sz="1500" dirty="0"/>
              <a:t>• The requisition will be sent to APPROVERS, and finally UNIVERSITY STORES for approval </a:t>
            </a:r>
          </a:p>
          <a:p>
            <a:r>
              <a:rPr lang="en-US" sz="1500" dirty="0"/>
              <a:t>• Once Final approval is given, a Purchase Order number will be issued for this requisition </a:t>
            </a:r>
          </a:p>
          <a:p>
            <a:r>
              <a:rPr lang="en-US" sz="1500" dirty="0"/>
              <a:t>• The order will be placed, using that specific purchase order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402AA-3DD4-8146-3B6D-550D1B7599C0}"/>
              </a:ext>
            </a:extLst>
          </p:cNvPr>
          <p:cNvSpPr txBox="1"/>
          <p:nvPr/>
        </p:nvSpPr>
        <p:spPr>
          <a:xfrm>
            <a:off x="213757" y="7935709"/>
            <a:ext cx="391291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/>
              <a:t>Step 5: Receiving of goods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9D66A9-9E97-9B97-BFF9-78B0A3C35735}"/>
              </a:ext>
            </a:extLst>
          </p:cNvPr>
          <p:cNvSpPr txBox="1"/>
          <p:nvPr/>
        </p:nvSpPr>
        <p:spPr>
          <a:xfrm>
            <a:off x="213757" y="8376234"/>
            <a:ext cx="717269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• You will be notified via email for your in-store pickup or drop shipment delivery date by</a:t>
            </a:r>
          </a:p>
          <a:p>
            <a:r>
              <a:rPr lang="en-US" sz="1500" dirty="0"/>
              <a:t>   </a:t>
            </a:r>
            <a:r>
              <a:rPr lang="en-US" sz="1500" dirty="0">
                <a:hlinkClick r:id="rId4"/>
              </a:rPr>
              <a:t>UniversityStore@mednet.swmed.edu</a:t>
            </a:r>
            <a:endParaRPr lang="en-US" sz="15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113910-7326-40D1-B581-628D4B31E6CE}"/>
              </a:ext>
            </a:extLst>
          </p:cNvPr>
          <p:cNvSpPr txBox="1"/>
          <p:nvPr/>
        </p:nvSpPr>
        <p:spPr>
          <a:xfrm>
            <a:off x="1137050" y="9258849"/>
            <a:ext cx="56945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NimbusSan" panose="00000500000000000000" pitchFamily="50" charset="0"/>
                <a:hlinkClick r:id="rId5"/>
              </a:rPr>
              <a:t>Sizing Power Point Video</a:t>
            </a:r>
            <a:endParaRPr lang="en-US" sz="2500" dirty="0">
              <a:latin typeface="NimbusSan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4C58F-EEE4-43D7-AE9F-4E4D75BB2C91}"/>
              </a:ext>
            </a:extLst>
          </p:cNvPr>
          <p:cNvSpPr txBox="1"/>
          <p:nvPr/>
        </p:nvSpPr>
        <p:spPr>
          <a:xfrm>
            <a:off x="4708341" y="392010"/>
            <a:ext cx="3064060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NimbusSan" panose="00000500000000000000" pitchFamily="50" charset="0"/>
              </a:rPr>
              <a:t>Need to Order in Bulk?</a:t>
            </a:r>
          </a:p>
          <a:p>
            <a:r>
              <a:rPr lang="en-US" sz="2000" b="1" dirty="0">
                <a:solidFill>
                  <a:srgbClr val="0070C0"/>
                </a:solidFill>
                <a:latin typeface="NimbusSan" panose="00000500000000000000" pitchFamily="50" charset="0"/>
                <a:hlinkClick r:id="rId6"/>
              </a:rPr>
              <a:t>Order Here</a:t>
            </a:r>
            <a:endParaRPr lang="en-US" sz="2000" b="1" dirty="0">
              <a:solidFill>
                <a:srgbClr val="0070C0"/>
              </a:solidFill>
              <a:latin typeface="NimbusSa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72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d418695-71ac-4c31-b5b2-c196c8ec3c8a}" enabled="0" method="" siteId="{9d418695-71ac-4c31-b5b2-c196c8ec3c8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3514</TotalTime>
  <Words>449</Words>
  <Application>Microsoft Office PowerPoint</Application>
  <PresentationFormat>Custom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NimbusSan</vt:lpstr>
      <vt:lpstr>Wingdings</vt:lpstr>
      <vt:lpstr>Office Theme</vt:lpstr>
      <vt:lpstr>UNIFORM ORDERING PROCESS</vt:lpstr>
      <vt:lpstr>UNIFORM ORDERING PROCESS</vt:lpstr>
      <vt:lpstr>Uniform Ordering Process</vt:lpstr>
      <vt:lpstr>UNIFORM ORDERING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Ellen Anderson</dc:creator>
  <cp:lastModifiedBy>Michael Pfiffner</cp:lastModifiedBy>
  <cp:revision>5</cp:revision>
  <dcterms:created xsi:type="dcterms:W3CDTF">2022-01-25T19:23:41Z</dcterms:created>
  <dcterms:modified xsi:type="dcterms:W3CDTF">2025-12-12T21:25:46Z</dcterms:modified>
</cp:coreProperties>
</file>